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8" r:id="rId9"/>
    <p:sldId id="264" r:id="rId10"/>
    <p:sldId id="267" r:id="rId11"/>
    <p:sldId id="26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62" autoAdjust="0"/>
    <p:restoredTop sz="94660"/>
  </p:normalViewPr>
  <p:slideViewPr>
    <p:cSldViewPr snapToGrid="0">
      <p:cViewPr varScale="1">
        <p:scale>
          <a:sx n="42" d="100"/>
          <a:sy n="42" d="100"/>
        </p:scale>
        <p:origin x="54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3C43-6262-4FC0-84B9-BE63431BB0D0}" type="datetimeFigureOut">
              <a:rPr lang="de-DE" smtClean="0"/>
              <a:t>18.03.2021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211E-9C17-4CB4-9D51-9323C73E20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2687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3C43-6262-4FC0-84B9-BE63431BB0D0}" type="datetimeFigureOut">
              <a:rPr lang="de-DE" smtClean="0"/>
              <a:t>18.03.2021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211E-9C17-4CB4-9D51-9323C73E20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4889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3C43-6262-4FC0-84B9-BE63431BB0D0}" type="datetimeFigureOut">
              <a:rPr lang="de-DE" smtClean="0"/>
              <a:t>18.03.2021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211E-9C17-4CB4-9D51-9323C73E20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2977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3C43-6262-4FC0-84B9-BE63431BB0D0}" type="datetimeFigureOut">
              <a:rPr lang="de-DE" smtClean="0"/>
              <a:t>18.03.2021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211E-9C17-4CB4-9D51-9323C73E2014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4816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3C43-6262-4FC0-84B9-BE63431BB0D0}" type="datetimeFigureOut">
              <a:rPr lang="de-DE" smtClean="0"/>
              <a:t>18.03.2021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211E-9C17-4CB4-9D51-9323C73E20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9060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3C43-6262-4FC0-84B9-BE63431BB0D0}" type="datetimeFigureOut">
              <a:rPr lang="de-DE" smtClean="0"/>
              <a:t>18.03.2021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211E-9C17-4CB4-9D51-9323C73E20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2246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3C43-6262-4FC0-84B9-BE63431BB0D0}" type="datetimeFigureOut">
              <a:rPr lang="de-DE" smtClean="0"/>
              <a:t>18.03.2021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211E-9C17-4CB4-9D51-9323C73E20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5357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3C43-6262-4FC0-84B9-BE63431BB0D0}" type="datetimeFigureOut">
              <a:rPr lang="de-DE" smtClean="0"/>
              <a:t>18.03.2021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211E-9C17-4CB4-9D51-9323C73E20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0724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3C43-6262-4FC0-84B9-BE63431BB0D0}" type="datetimeFigureOut">
              <a:rPr lang="de-DE" smtClean="0"/>
              <a:t>18.03.2021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211E-9C17-4CB4-9D51-9323C73E20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9479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3C43-6262-4FC0-84B9-BE63431BB0D0}" type="datetimeFigureOut">
              <a:rPr lang="de-DE" smtClean="0"/>
              <a:t>18.03.2021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211E-9C17-4CB4-9D51-9323C73E20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9264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3C43-6262-4FC0-84B9-BE63431BB0D0}" type="datetimeFigureOut">
              <a:rPr lang="de-DE" smtClean="0"/>
              <a:t>18.03.2021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211E-9C17-4CB4-9D51-9323C73E20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1542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3C43-6262-4FC0-84B9-BE63431BB0D0}" type="datetimeFigureOut">
              <a:rPr lang="de-DE" smtClean="0"/>
              <a:t>18.03.2021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211E-9C17-4CB4-9D51-9323C73E20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24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3C43-6262-4FC0-84B9-BE63431BB0D0}" type="datetimeFigureOut">
              <a:rPr lang="de-DE" smtClean="0"/>
              <a:t>18.03.2021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211E-9C17-4CB4-9D51-9323C73E20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194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3C43-6262-4FC0-84B9-BE63431BB0D0}" type="datetimeFigureOut">
              <a:rPr lang="de-DE" smtClean="0"/>
              <a:t>18.03.2021</a:t>
            </a:fld>
            <a:endParaRPr lang="de-D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211E-9C17-4CB4-9D51-9323C73E20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9526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3C43-6262-4FC0-84B9-BE63431BB0D0}" type="datetimeFigureOut">
              <a:rPr lang="de-DE" smtClean="0"/>
              <a:t>18.03.2021</a:t>
            </a:fld>
            <a:endParaRPr lang="de-D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211E-9C17-4CB4-9D51-9323C73E20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7052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3C43-6262-4FC0-84B9-BE63431BB0D0}" type="datetimeFigureOut">
              <a:rPr lang="de-DE" smtClean="0"/>
              <a:t>18.03.2021</a:t>
            </a:fld>
            <a:endParaRPr lang="de-D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211E-9C17-4CB4-9D51-9323C73E20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3912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3C43-6262-4FC0-84B9-BE63431BB0D0}" type="datetimeFigureOut">
              <a:rPr lang="de-DE" smtClean="0"/>
              <a:t>18.03.2021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211E-9C17-4CB4-9D51-9323C73E20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5897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D7D3C43-6262-4FC0-84B9-BE63431BB0D0}" type="datetimeFigureOut">
              <a:rPr lang="de-DE" smtClean="0"/>
              <a:t>18.03.2021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6211E-9C17-4CB4-9D51-9323C73E20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45964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yflix.de/wirtschaft/keynesianismus-2437" TargetMode="External"/><Relationship Id="rId2" Type="http://schemas.openxmlformats.org/officeDocument/2006/relationships/hyperlink" Target="https://de.wikipedia.org/wiki/John_Maynard_Keyn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udyflix.de/wirtschaft/angebotsorientierte-wirtschaftspolitik-1830" TargetMode="External"/><Relationship Id="rId5" Type="http://schemas.openxmlformats.org/officeDocument/2006/relationships/hyperlink" Target="https://www.bwl-lexikon.de/wiki/monetarismus/" TargetMode="External"/><Relationship Id="rId4" Type="http://schemas.openxmlformats.org/officeDocument/2006/relationships/hyperlink" Target="https://www.bwl-lexikon.de/wiki/keynesianismu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Wirtschaftstheorien</a:t>
            </a:r>
            <a:br>
              <a:rPr lang="de-DE" dirty="0" smtClean="0"/>
            </a:br>
            <a:r>
              <a:rPr lang="de-DE" dirty="0" smtClean="0"/>
              <a:t>Keynes </a:t>
            </a:r>
            <a:r>
              <a:rPr lang="de-DE" dirty="0" smtClean="0"/>
              <a:t>vs</a:t>
            </a:r>
            <a:r>
              <a:rPr lang="de-DE" dirty="0" smtClean="0"/>
              <a:t>. Friedman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Q4 SS </a:t>
            </a:r>
            <a:r>
              <a:rPr lang="de-DE" dirty="0" smtClean="0"/>
              <a:t>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5149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26073" y="334350"/>
            <a:ext cx="8977947" cy="626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56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7200" dirty="0" smtClean="0"/>
              <a:t>Dankeschön!</a:t>
            </a:r>
            <a:endParaRPr lang="de-DE" sz="7200" dirty="0"/>
          </a:p>
        </p:txBody>
      </p:sp>
    </p:spTree>
    <p:extLst>
      <p:ext uri="{BB962C8B-B14F-4D97-AF65-F5344CB8AC3E}">
        <p14:creationId xmlns:p14="http://schemas.microsoft.com/office/powerpoint/2010/main" val="2151860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Quellen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de.wikipedia.org/wiki/John_Maynard_Keynes</a:t>
            </a:r>
            <a:endParaRPr lang="de-DE" dirty="0" smtClean="0"/>
          </a:p>
          <a:p>
            <a:r>
              <a:rPr lang="de-DE" dirty="0"/>
              <a:t>https://de.wikipedia.org/wiki/Milton_Friedman</a:t>
            </a:r>
            <a:endParaRPr lang="de-DE" dirty="0" smtClean="0"/>
          </a:p>
          <a:p>
            <a:r>
              <a:rPr lang="de-DE" dirty="0">
                <a:hlinkClick r:id="rId3"/>
              </a:rPr>
              <a:t>https://</a:t>
            </a:r>
            <a:r>
              <a:rPr lang="de-DE" dirty="0" smtClean="0">
                <a:hlinkClick r:id="rId3"/>
              </a:rPr>
              <a:t>studyflix.de/wirtschaft/keynesianismus-2437</a:t>
            </a:r>
            <a:endParaRPr lang="de-DE" dirty="0"/>
          </a:p>
          <a:p>
            <a:r>
              <a:rPr lang="de-DE" dirty="0">
                <a:hlinkClick r:id="rId4"/>
              </a:rPr>
              <a:t>https://www.bwl-lexikon.de/wiki/keynesianismus</a:t>
            </a:r>
            <a:r>
              <a:rPr lang="de-DE" dirty="0" smtClean="0">
                <a:hlinkClick r:id="rId4"/>
              </a:rPr>
              <a:t>/</a:t>
            </a:r>
            <a:endParaRPr lang="de-DE" dirty="0" smtClean="0"/>
          </a:p>
          <a:p>
            <a:r>
              <a:rPr lang="de-DE" dirty="0">
                <a:hlinkClick r:id="rId5"/>
              </a:rPr>
              <a:t>https://www.bwl-lexikon.de/wiki/monetarismus</a:t>
            </a:r>
            <a:r>
              <a:rPr lang="de-DE" dirty="0" smtClean="0">
                <a:hlinkClick r:id="rId5"/>
              </a:rPr>
              <a:t>/</a:t>
            </a:r>
            <a:r>
              <a:rPr lang="de-DE" dirty="0" smtClean="0"/>
              <a:t> </a:t>
            </a:r>
          </a:p>
          <a:p>
            <a:r>
              <a:rPr lang="de-DE">
                <a:hlinkClick r:id="rId6"/>
              </a:rPr>
              <a:t>https</a:t>
            </a:r>
            <a:r>
              <a:rPr lang="de-DE">
                <a:hlinkClick r:id="rId6"/>
              </a:rPr>
              <a:t>://</a:t>
            </a:r>
            <a:r>
              <a:rPr lang="de-DE" smtClean="0">
                <a:hlinkClick r:id="rId6"/>
              </a:rPr>
              <a:t>studyflix.de/wirtschaft/angebotsorientierte-wirtschaftspolitik-1830</a:t>
            </a:r>
            <a:r>
              <a:rPr lang="de-DE" smtClean="0"/>
              <a:t> 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8842975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Wer ist Keynes</a:t>
            </a:r>
            <a:r>
              <a:rPr lang="de-DE" dirty="0" smtClean="0"/>
              <a:t>?</a:t>
            </a:r>
          </a:p>
          <a:p>
            <a:r>
              <a:rPr lang="de-DE" dirty="0"/>
              <a:t>Wer ist </a:t>
            </a:r>
            <a:r>
              <a:rPr lang="de-DE" dirty="0" smtClean="0"/>
              <a:t>Friedman</a:t>
            </a:r>
            <a:r>
              <a:rPr lang="de-DE" dirty="0" smtClean="0"/>
              <a:t>?</a:t>
            </a:r>
          </a:p>
          <a:p>
            <a:r>
              <a:rPr lang="de-DE" dirty="0"/>
              <a:t>Keynesianismus – der Staat greift </a:t>
            </a:r>
            <a:r>
              <a:rPr lang="de-DE" dirty="0" smtClean="0"/>
              <a:t>ein</a:t>
            </a:r>
          </a:p>
          <a:p>
            <a:r>
              <a:rPr lang="de-DE" dirty="0"/>
              <a:t>Friedmans Monetarismus </a:t>
            </a:r>
            <a:endParaRPr lang="de-DE" dirty="0" smtClean="0"/>
          </a:p>
          <a:p>
            <a:r>
              <a:rPr lang="de-DE" dirty="0" smtClean="0"/>
              <a:t>Vergleich </a:t>
            </a:r>
          </a:p>
          <a:p>
            <a:r>
              <a:rPr lang="de-DE" dirty="0"/>
              <a:t>Quellen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3878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Wer ist </a:t>
            </a:r>
            <a:r>
              <a:rPr lang="de-DE" dirty="0"/>
              <a:t>K</a:t>
            </a:r>
            <a:r>
              <a:rPr lang="de-DE" dirty="0" smtClean="0"/>
              <a:t>eynes?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John Maynard </a:t>
            </a:r>
            <a:r>
              <a:rPr lang="de-DE" dirty="0" err="1" smtClean="0"/>
              <a:t>Kaynes</a:t>
            </a:r>
            <a:endParaRPr lang="de-DE" dirty="0" smtClean="0"/>
          </a:p>
          <a:p>
            <a:r>
              <a:rPr lang="de-DE" dirty="0" smtClean="0"/>
              <a:t>1883 </a:t>
            </a:r>
            <a:r>
              <a:rPr lang="de-DE" dirty="0" smtClean="0"/>
              <a:t>– 1946</a:t>
            </a:r>
          </a:p>
          <a:p>
            <a:r>
              <a:rPr lang="de-DE" dirty="0" smtClean="0"/>
              <a:t>Brite</a:t>
            </a:r>
          </a:p>
          <a:p>
            <a:r>
              <a:rPr lang="de-DE" dirty="0" smtClean="0"/>
              <a:t>Ökonom</a:t>
            </a:r>
          </a:p>
          <a:p>
            <a:r>
              <a:rPr lang="de-DE" dirty="0" smtClean="0"/>
              <a:t>Politiker </a:t>
            </a:r>
          </a:p>
          <a:p>
            <a:r>
              <a:rPr lang="de-DE" dirty="0" smtClean="0"/>
              <a:t>Mathematiker</a:t>
            </a:r>
          </a:p>
          <a:p>
            <a:r>
              <a:rPr lang="de-DE" dirty="0" smtClean="0"/>
              <a:t>Tätigkeitsschwerpunkte: </a:t>
            </a:r>
          </a:p>
          <a:p>
            <a:pPr lvl="1"/>
            <a:r>
              <a:rPr lang="de-DE" dirty="0" smtClean="0"/>
              <a:t>Makroökonomie</a:t>
            </a:r>
          </a:p>
          <a:p>
            <a:pPr lvl="1"/>
            <a:r>
              <a:rPr lang="de-DE" dirty="0" smtClean="0"/>
              <a:t>Revolution des ökonomischen Denkens während Weltwirtschaftskrise in den 1930er Jahren </a:t>
            </a:r>
          </a:p>
          <a:p>
            <a:r>
              <a:rPr lang="de-DE" dirty="0" smtClean="0"/>
              <a:t>Standpunkt:  </a:t>
            </a:r>
            <a:r>
              <a:rPr lang="de-DE" dirty="0"/>
              <a:t>Gesamtwirtschaftliche Nachfrage </a:t>
            </a:r>
            <a:r>
              <a:rPr lang="de-DE" dirty="0" smtClean="0"/>
              <a:t>bestimmt Gesamtniveau </a:t>
            </a:r>
            <a:r>
              <a:rPr lang="de-DE" dirty="0"/>
              <a:t>der Wirtschaftstätigkeit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589" y="1135432"/>
            <a:ext cx="2707857" cy="281092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320589" y="3946357"/>
            <a:ext cx="2707857" cy="461665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</a:rPr>
              <a:t>Quelle</a:t>
            </a:r>
            <a:r>
              <a:rPr lang="de-DE" sz="800" dirty="0" smtClean="0">
                <a:solidFill>
                  <a:schemeClr val="bg1"/>
                </a:solidFill>
              </a:rPr>
              <a:t>: https</a:t>
            </a:r>
            <a:r>
              <a:rPr lang="de-DE" sz="800" dirty="0">
                <a:solidFill>
                  <a:schemeClr val="bg1"/>
                </a:solidFill>
              </a:rPr>
              <a:t>://en.wikipedia.org/wiki/John_Maynard_Keynes#/media/File:Keynes_1933.jpg </a:t>
            </a:r>
          </a:p>
        </p:txBody>
      </p:sp>
    </p:spTree>
    <p:extLst>
      <p:ext uri="{BB962C8B-B14F-4D97-AF65-F5344CB8AC3E}">
        <p14:creationId xmlns:p14="http://schemas.microsoft.com/office/powerpoint/2010/main" val="38361599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Wer ist Friedman?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3" y="2052918"/>
            <a:ext cx="5868988" cy="4195481"/>
          </a:xfrm>
        </p:spPr>
        <p:txBody>
          <a:bodyPr/>
          <a:lstStyle/>
          <a:p>
            <a:r>
              <a:rPr lang="de-DE" dirty="0" smtClean="0"/>
              <a:t>Milton Friedman</a:t>
            </a:r>
          </a:p>
          <a:p>
            <a:r>
              <a:rPr lang="de-DE" dirty="0" smtClean="0"/>
              <a:t>1912 </a:t>
            </a:r>
            <a:r>
              <a:rPr lang="de-DE" dirty="0" smtClean="0"/>
              <a:t>– 2006</a:t>
            </a:r>
          </a:p>
          <a:p>
            <a:r>
              <a:rPr lang="de-DE" dirty="0" smtClean="0"/>
              <a:t>Wirtschaftstheoretiker </a:t>
            </a:r>
          </a:p>
          <a:p>
            <a:r>
              <a:rPr lang="de-DE" dirty="0" smtClean="0"/>
              <a:t>US-Amerikanischer Ökonom </a:t>
            </a:r>
          </a:p>
          <a:p>
            <a:r>
              <a:rPr lang="de-DE" dirty="0" smtClean="0"/>
              <a:t>1976: Nobelpreis auf dem Gebiet der Analyse des Konsums der Geschichte und der Theorie des Geldes</a:t>
            </a:r>
          </a:p>
          <a:p>
            <a:r>
              <a:rPr lang="de-DE" dirty="0" smtClean="0"/>
              <a:t>Wichtigstes Werk </a:t>
            </a:r>
            <a:r>
              <a:rPr lang="de-DE" dirty="0" smtClean="0">
                <a:sym typeface="Wingdings" panose="05000000000000000000" pitchFamily="2" charset="2"/>
              </a:rPr>
              <a:t> „A </a:t>
            </a:r>
            <a:r>
              <a:rPr lang="de-DE" dirty="0" err="1" smtClean="0">
                <a:sym typeface="Wingdings" panose="05000000000000000000" pitchFamily="2" charset="2"/>
              </a:rPr>
              <a:t>Monetary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History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of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the</a:t>
            </a:r>
            <a:r>
              <a:rPr lang="de-DE" dirty="0" smtClean="0">
                <a:sym typeface="Wingdings" panose="05000000000000000000" pitchFamily="2" charset="2"/>
              </a:rPr>
              <a:t> United States“ (1963) 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4798" y="1701623"/>
            <a:ext cx="2972186" cy="3707802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7304798" y="5249405"/>
            <a:ext cx="2972186" cy="338554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</a:rPr>
              <a:t>https://en.wikipedia.org/wiki/Milton_Friedman#/media/File:Portrait_of_Milton_Friedman.jpg</a:t>
            </a:r>
          </a:p>
        </p:txBody>
      </p:sp>
    </p:spTree>
    <p:extLst>
      <p:ext uri="{BB962C8B-B14F-4D97-AF65-F5344CB8AC3E}">
        <p14:creationId xmlns:p14="http://schemas.microsoft.com/office/powerpoint/2010/main" val="19581221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Keynesianismus – der Staat greift ein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200" dirty="0" smtClean="0"/>
              <a:t>Fokus</a:t>
            </a:r>
            <a:r>
              <a:rPr lang="de-DE" sz="2200" dirty="0">
                <a:sym typeface="Wingdings" panose="05000000000000000000" pitchFamily="2" charset="2"/>
              </a:rPr>
              <a:t> </a:t>
            </a:r>
            <a:r>
              <a:rPr lang="de-DE" sz="2200" dirty="0" smtClean="0">
                <a:sym typeface="Wingdings" panose="05000000000000000000" pitchFamily="2" charset="2"/>
              </a:rPr>
              <a:t> Gesamtwirtschaftliche Nachfrage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de-DE" sz="2200" dirty="0" smtClean="0">
                <a:sym typeface="Wingdings" panose="05000000000000000000" pitchFamily="2" charset="2"/>
              </a:rPr>
              <a:t>Produktionsmenge der Unternehmen = beeinflusst Beschäftigungsgrad  welcher wiederum Einfluss auf die </a:t>
            </a:r>
            <a:r>
              <a:rPr lang="de-DE" sz="2200" dirty="0">
                <a:sym typeface="Wingdings" panose="05000000000000000000" pitchFamily="2" charset="2"/>
              </a:rPr>
              <a:t>g</a:t>
            </a:r>
            <a:r>
              <a:rPr lang="de-DE" sz="2200" dirty="0" smtClean="0">
                <a:sym typeface="Wingdings" panose="05000000000000000000" pitchFamily="2" charset="2"/>
              </a:rPr>
              <a:t>esamtwirtschaftliche Nachfrage hat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de-DE" sz="2200" dirty="0" smtClean="0">
              <a:sym typeface="Wingdings" panose="05000000000000000000" pitchFamily="2" charset="2"/>
            </a:endParaRPr>
          </a:p>
          <a:p>
            <a:r>
              <a:rPr lang="de-DE" sz="2200" dirty="0" smtClean="0">
                <a:sym typeface="Wingdings" panose="05000000000000000000" pitchFamily="2" charset="2"/>
              </a:rPr>
              <a:t>Staat greift antizyklisch in die Marktwirtschaft ein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de-DE" sz="2200" dirty="0" smtClean="0">
                <a:sym typeface="Wingdings" panose="05000000000000000000" pitchFamily="2" charset="2"/>
              </a:rPr>
              <a:t>Um wirtschaftliche Stabilität zu erzeugen 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de-DE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215918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" y="270971"/>
            <a:ext cx="9189720" cy="64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18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Friedmans Monetarismus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Konzept: Steuerung der Geldmengen im Mittelpunkt</a:t>
            </a:r>
          </a:p>
          <a:p>
            <a:r>
              <a:rPr lang="de-DE" dirty="0" smtClean="0"/>
              <a:t>Lehnen Eingriff des Staates ab </a:t>
            </a:r>
          </a:p>
          <a:p>
            <a:r>
              <a:rPr lang="de-DE" dirty="0" smtClean="0"/>
              <a:t>Zentralbank greift ein </a:t>
            </a:r>
          </a:p>
          <a:p>
            <a:r>
              <a:rPr lang="de-DE" dirty="0" smtClean="0"/>
              <a:t>Kreislauf: 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dirty="0" smtClean="0"/>
              <a:t>Haushalte stellen Arbeit und Kapital für Unternehmen zur Verfügung und erhalten dafür Lohn und Zinsen 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dirty="0" smtClean="0"/>
              <a:t>Unternehmen produzieren damit Güter, die sie den Haushalten verkaufen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4548216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" y="545782"/>
            <a:ext cx="10165080" cy="571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1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                      Vergleich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Keynes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Staat greift direkt in die Marktwirtschaft ein </a:t>
            </a:r>
          </a:p>
          <a:p>
            <a:r>
              <a:rPr lang="de-DE" dirty="0" smtClean="0"/>
              <a:t>Fokus: Gesamtwirtschaftliche Nachfrage</a:t>
            </a:r>
          </a:p>
          <a:p>
            <a:r>
              <a:rPr lang="de-DE" dirty="0" smtClean="0"/>
              <a:t>Damit keine hohen Staatsschulden entstehen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smtClean="0"/>
              <a:t>Staat muss Ausgaben während Wirtschaftsaufschwungs reduzieren</a:t>
            </a:r>
          </a:p>
          <a:p>
            <a:r>
              <a:rPr lang="de-DE" dirty="0" smtClean="0"/>
              <a:t>Staatsschulden vermindern</a:t>
            </a:r>
          </a:p>
          <a:p>
            <a:r>
              <a:rPr lang="de-DE" dirty="0" smtClean="0"/>
              <a:t>Geld für Abschwung ansparen </a:t>
            </a:r>
            <a:endParaRPr lang="de-DE" dirty="0" smtClean="0"/>
          </a:p>
          <a:p>
            <a:r>
              <a:rPr lang="de-DE" dirty="0" smtClean="0"/>
              <a:t>Priorität: Vollbeschäftigung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 smtClean="0"/>
              <a:t>Friedman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DE" dirty="0" smtClean="0"/>
              <a:t>Zentralbank greift ein</a:t>
            </a:r>
          </a:p>
          <a:p>
            <a:r>
              <a:rPr lang="de-DE" dirty="0" smtClean="0"/>
              <a:t>Mittelpunkt: Steuerung der </a:t>
            </a:r>
            <a:r>
              <a:rPr lang="de-DE" dirty="0" smtClean="0"/>
              <a:t>Geldmengen</a:t>
            </a:r>
          </a:p>
          <a:p>
            <a:r>
              <a:rPr lang="de-DE" dirty="0" smtClean="0"/>
              <a:t>Priorität: Stabilität des Preisniveaus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68307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272</Words>
  <Application>Microsoft Office PowerPoint</Application>
  <PresentationFormat>Breitbild</PresentationFormat>
  <Paragraphs>62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Wingdings</vt:lpstr>
      <vt:lpstr>Wingdings 3</vt:lpstr>
      <vt:lpstr>Ion</vt:lpstr>
      <vt:lpstr>Wirtschaftstheorien Keynes vs. Friedman</vt:lpstr>
      <vt:lpstr>Inhalt</vt:lpstr>
      <vt:lpstr>Wer ist Keynes?</vt:lpstr>
      <vt:lpstr>Wer ist Friedman?</vt:lpstr>
      <vt:lpstr>Keynesianismus – der Staat greift ein</vt:lpstr>
      <vt:lpstr>PowerPoint-Präsentation</vt:lpstr>
      <vt:lpstr>Friedmans Monetarismus</vt:lpstr>
      <vt:lpstr>PowerPoint-Präsentation</vt:lpstr>
      <vt:lpstr>                       Vergleich</vt:lpstr>
      <vt:lpstr>PowerPoint-Präsentation</vt:lpstr>
      <vt:lpstr>PowerPoint-Präsentation</vt:lpstr>
      <vt:lpstr>Quellen</vt:lpstr>
    </vt:vector>
  </TitlesOfParts>
  <Company>MNS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Wirtschaftstheorien Keynes Vs. Friedman</dc:title>
  <dc:creator>Nicole Schreiber-Mansmann</dc:creator>
  <cp:lastModifiedBy>Nicole Schreiber-Mansmann</cp:lastModifiedBy>
  <cp:revision>15</cp:revision>
  <dcterms:created xsi:type="dcterms:W3CDTF">2021-03-11T17:26:19Z</dcterms:created>
  <dcterms:modified xsi:type="dcterms:W3CDTF">2021-03-18T17:45:48Z</dcterms:modified>
</cp:coreProperties>
</file>