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9" r:id="rId6"/>
    <p:sldId id="268" r:id="rId7"/>
    <p:sldId id="260" r:id="rId8"/>
    <p:sldId id="261" r:id="rId9"/>
    <p:sldId id="266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9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7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0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3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9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3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5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4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3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1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9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2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7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40243B1-7351-4721-81A5-EED77C333E49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1F8C803-14DD-42ED-A968-EC14C1A45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37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2aiVI2zBW3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2FBDDD5-4BC9-439C-B496-F9A97FFB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3DADD4-3691-4C43-AD10-15CA66DCF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160" y="1382252"/>
            <a:ext cx="7451678" cy="2843702"/>
          </a:xfrm>
        </p:spPr>
        <p:txBody>
          <a:bodyPr>
            <a:normAutofit/>
          </a:bodyPr>
          <a:lstStyle/>
          <a:p>
            <a:r>
              <a:rPr lang="de-DE" sz="6000" dirty="0">
                <a:solidFill>
                  <a:srgbClr val="FF0000"/>
                </a:solidFill>
              </a:rPr>
              <a:t>Lord </a:t>
            </a:r>
            <a:r>
              <a:rPr lang="de-DE" sz="6000" dirty="0" err="1">
                <a:solidFill>
                  <a:srgbClr val="FF0000"/>
                </a:solidFill>
              </a:rPr>
              <a:t>of</a:t>
            </a:r>
            <a:r>
              <a:rPr lang="de-DE" sz="6000" dirty="0">
                <a:solidFill>
                  <a:srgbClr val="FF0000"/>
                </a:solidFill>
              </a:rPr>
              <a:t> </a:t>
            </a:r>
            <a:r>
              <a:rPr lang="de-DE" sz="6000" dirty="0" err="1">
                <a:solidFill>
                  <a:srgbClr val="FF0000"/>
                </a:solidFill>
              </a:rPr>
              <a:t>the</a:t>
            </a:r>
            <a:r>
              <a:rPr lang="de-DE" sz="6000" dirty="0">
                <a:solidFill>
                  <a:srgbClr val="FF0000"/>
                </a:solidFill>
              </a:rPr>
              <a:t> flies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25C78B-B2E1-4FAB-A3E3-D22ED8068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3" y="4892151"/>
            <a:ext cx="6418471" cy="1432109"/>
          </a:xfrm>
        </p:spPr>
        <p:txBody>
          <a:bodyPr>
            <a:normAutofit/>
          </a:bodyPr>
          <a:lstStyle/>
          <a:p>
            <a:r>
              <a:rPr lang="de-DE" sz="2500" dirty="0">
                <a:solidFill>
                  <a:srgbClr val="FF0000"/>
                </a:solidFill>
              </a:rPr>
              <a:t>a </a:t>
            </a:r>
            <a:r>
              <a:rPr lang="de-DE" sz="2500" dirty="0" err="1">
                <a:solidFill>
                  <a:srgbClr val="FF0000"/>
                </a:solidFill>
              </a:rPr>
              <a:t>presentation</a:t>
            </a:r>
            <a:r>
              <a:rPr lang="de-DE" sz="2500" dirty="0">
                <a:solidFill>
                  <a:srgbClr val="FF0000"/>
                </a:solidFill>
              </a:rPr>
              <a:t> </a:t>
            </a:r>
            <a:r>
              <a:rPr lang="de-DE" sz="2500" dirty="0" err="1">
                <a:solidFill>
                  <a:srgbClr val="FF0000"/>
                </a:solidFill>
              </a:rPr>
              <a:t>by</a:t>
            </a:r>
            <a:r>
              <a:rPr lang="de-DE" sz="2500" dirty="0">
                <a:solidFill>
                  <a:srgbClr val="FF0000"/>
                </a:solidFill>
              </a:rPr>
              <a:t> Svenja Golnik, Q4</a:t>
            </a:r>
          </a:p>
        </p:txBody>
      </p:sp>
    </p:spTree>
    <p:extLst>
      <p:ext uri="{BB962C8B-B14F-4D97-AF65-F5344CB8AC3E}">
        <p14:creationId xmlns:p14="http://schemas.microsoft.com/office/powerpoint/2010/main" val="16114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A7E5C-97CB-4741-9FEA-33B4B91F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S</a:t>
            </a:r>
            <a:r>
              <a:rPr lang="de-DE"/>
              <a:t>ources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6D458E-391D-4011-8D65-464AEADA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https://en.wikipedia.org/wiki/Lord_of_the_Flies</a:t>
            </a:r>
          </a:p>
          <a:p>
            <a:r>
              <a:rPr lang="de-DE" dirty="0"/>
              <a:t>https://www.cinema.de/film/herr-der-fliegen,1296387.html</a:t>
            </a:r>
          </a:p>
          <a:p>
            <a:r>
              <a:rPr lang="de-DE" dirty="0"/>
              <a:t>https://www.mz-web.de/kultur/geschichte-von-gestrandeten-jugendlichen--der-wahre-herr-der-fliegen--wird-verfilmt-36741994</a:t>
            </a:r>
          </a:p>
          <a:p>
            <a:r>
              <a:rPr lang="de-DE" dirty="0"/>
              <a:t>https://www.tag24.de/nachrichten/herr-der-fliegen-literatur-klassiker-kultroman-dritte-verfilmung-suspiria-regisseur-luca-guadagnino-1152681</a:t>
            </a:r>
          </a:p>
          <a:p>
            <a:r>
              <a:rPr lang="de-DE" dirty="0"/>
              <a:t>https://www.wrpawprint.com/arts-entertainment/2014/05/27/lord-of-the-flies-a-timeless-classic/</a:t>
            </a:r>
          </a:p>
          <a:p>
            <a:r>
              <a:rPr lang="de-DE" dirty="0"/>
              <a:t>https://www.slashfilm.com/lord-of-the-flies-movie-luca-guadagnino/</a:t>
            </a:r>
          </a:p>
          <a:p>
            <a:r>
              <a:rPr lang="de-DE" dirty="0"/>
              <a:t>https://www.enotes.com/homework-help/what-lord-flies-tell-simon-lord-flies-225533</a:t>
            </a:r>
          </a:p>
          <a:p>
            <a:r>
              <a:rPr lang="de-DE" dirty="0"/>
              <a:t>http://raysfilme3.blogspot.com/2017/05/herr-der-fliegen.html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7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F38FF-AB6D-4A9A-8CE1-6B0A5F1F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51" y="1066800"/>
            <a:ext cx="10353763" cy="2511835"/>
          </a:xfrm>
        </p:spPr>
        <p:txBody>
          <a:bodyPr>
            <a:normAutofit/>
          </a:bodyPr>
          <a:lstStyle/>
          <a:p>
            <a:r>
              <a:rPr lang="de-DE" sz="5000" b="1" u="sng" dirty="0" err="1"/>
              <a:t>Thank</a:t>
            </a:r>
            <a:r>
              <a:rPr lang="de-DE" sz="5000" b="1" u="sng" dirty="0"/>
              <a:t> </a:t>
            </a:r>
            <a:r>
              <a:rPr lang="de-DE" sz="5000" b="1" u="sng" dirty="0" err="1"/>
              <a:t>you</a:t>
            </a:r>
            <a:r>
              <a:rPr lang="de-DE" sz="5000" b="1" u="sng" dirty="0"/>
              <a:t> </a:t>
            </a:r>
            <a:r>
              <a:rPr lang="de-DE" sz="5000" b="1" u="sng" dirty="0" err="1"/>
              <a:t>for</a:t>
            </a:r>
            <a:r>
              <a:rPr lang="de-DE" sz="5000" b="1" u="sng" dirty="0"/>
              <a:t> </a:t>
            </a:r>
            <a:r>
              <a:rPr lang="de-DE" sz="5000" b="1" u="sng" dirty="0" err="1"/>
              <a:t>your</a:t>
            </a:r>
            <a:r>
              <a:rPr lang="de-DE" sz="5000" b="1" u="sng" dirty="0"/>
              <a:t> </a:t>
            </a:r>
            <a:r>
              <a:rPr lang="de-DE" sz="5000" b="1" u="sng" dirty="0" err="1"/>
              <a:t>attention</a:t>
            </a:r>
            <a:r>
              <a:rPr lang="de-DE" sz="5000" b="1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1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649ED-3B32-4E9B-BE8D-ED8C8216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D4B69F-E66C-48F2-B14B-10651419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book</a:t>
            </a:r>
            <a:endParaRPr lang="de-DE" dirty="0"/>
          </a:p>
          <a:p>
            <a:r>
              <a:rPr lang="de-DE" dirty="0"/>
              <a:t>Plot</a:t>
            </a:r>
          </a:p>
          <a:p>
            <a:r>
              <a:rPr lang="de-DE" dirty="0"/>
              <a:t>Scene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movie</a:t>
            </a:r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excursion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Dystopia</a:t>
            </a:r>
            <a:endParaRPr lang="de-DE" dirty="0"/>
          </a:p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dystopian</a:t>
            </a:r>
            <a:r>
              <a:rPr lang="de-DE" dirty="0"/>
              <a:t>?</a:t>
            </a:r>
          </a:p>
          <a:p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reality</a:t>
            </a:r>
            <a:r>
              <a:rPr lang="de-DE" dirty="0"/>
              <a:t>?</a:t>
            </a:r>
          </a:p>
          <a:p>
            <a:r>
              <a:rPr lang="de-DE" dirty="0"/>
              <a:t>Sources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D6D02E-24DC-4EA5-BF54-3BEF9DF0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12" y="1732449"/>
            <a:ext cx="5335644" cy="29919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4EE3C3B-C604-41B6-A421-CAE38019402C}"/>
              </a:ext>
            </a:extLst>
          </p:cNvPr>
          <p:cNvSpPr txBox="1"/>
          <p:nvPr/>
        </p:nvSpPr>
        <p:spPr>
          <a:xfrm>
            <a:off x="6365194" y="4745993"/>
            <a:ext cx="4985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Scene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3946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A9C56-C8D6-48A4-904A-7FC1E8A1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Information </a:t>
            </a:r>
            <a:r>
              <a:rPr lang="de-DE" dirty="0" err="1"/>
              <a:t>about</a:t>
            </a:r>
            <a:r>
              <a:rPr lang="de-DE" dirty="0"/>
              <a:t> „Lord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flies“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FC1C62E-5840-42D9-821A-950427D9D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5928" y="1553169"/>
            <a:ext cx="2861495" cy="44336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1F8292C-1814-4803-8314-19F74C5ADA02}"/>
              </a:ext>
            </a:extLst>
          </p:cNvPr>
          <p:cNvSpPr txBox="1"/>
          <p:nvPr/>
        </p:nvSpPr>
        <p:spPr>
          <a:xfrm>
            <a:off x="8645928" y="5986790"/>
            <a:ext cx="2861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original UK </a:t>
            </a:r>
            <a:r>
              <a:rPr lang="de-DE" sz="1100" dirty="0" err="1"/>
              <a:t>book</a:t>
            </a:r>
            <a:r>
              <a:rPr lang="de-DE" sz="1100" dirty="0"/>
              <a:t> </a:t>
            </a:r>
            <a:r>
              <a:rPr lang="de-DE" sz="1100" dirty="0" err="1"/>
              <a:t>cover</a:t>
            </a:r>
            <a:endParaRPr lang="de-DE" sz="11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903A52-3A4B-4298-A26F-C61781413730}"/>
              </a:ext>
            </a:extLst>
          </p:cNvPr>
          <p:cNvSpPr txBox="1"/>
          <p:nvPr/>
        </p:nvSpPr>
        <p:spPr>
          <a:xfrm>
            <a:off x="1040235" y="1794129"/>
            <a:ext cx="7097086" cy="326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William Golding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date: 17th September 1954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</a:t>
            </a:r>
            <a:endParaRPr lang="de-DE" sz="2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</a:t>
            </a: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pages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filming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16th March 1990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screenwriter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Jay </a:t>
            </a:r>
            <a:r>
              <a:rPr lang="de-DE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Presson</a:t>
            </a:r>
            <a:r>
              <a:rPr lang="de-DE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Allen</a:t>
            </a:r>
          </a:p>
        </p:txBody>
      </p:sp>
    </p:spTree>
    <p:extLst>
      <p:ext uri="{BB962C8B-B14F-4D97-AF65-F5344CB8AC3E}">
        <p14:creationId xmlns:p14="http://schemas.microsoft.com/office/powerpoint/2010/main" val="27178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0B4C9-CDE2-40F2-94BC-7BF46EE0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Plot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289DC3-383A-4ECE-A1A9-5D279671F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8"/>
            <a:ext cx="5419893" cy="4515951"/>
          </a:xfrm>
        </p:spPr>
        <p:txBody>
          <a:bodyPr>
            <a:normAutofit/>
          </a:bodyPr>
          <a:lstStyle/>
          <a:p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boys</a:t>
            </a:r>
            <a:endParaRPr lang="de-DE" dirty="0"/>
          </a:p>
          <a:p>
            <a:r>
              <a:rPr lang="de-DE" dirty="0" err="1"/>
              <a:t>outcast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wild after plane </a:t>
            </a:r>
            <a:r>
              <a:rPr lang="de-DE" dirty="0" err="1"/>
              <a:t>accident</a:t>
            </a:r>
            <a:endParaRPr lang="de-DE" dirty="0"/>
          </a:p>
          <a:p>
            <a:r>
              <a:rPr lang="de-DE" dirty="0" err="1"/>
              <a:t>fight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survival</a:t>
            </a:r>
            <a:endParaRPr lang="de-DE" dirty="0"/>
          </a:p>
          <a:p>
            <a:r>
              <a:rPr lang="de-DE" dirty="0" err="1"/>
              <a:t>afraid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beast</a:t>
            </a:r>
            <a:endParaRPr lang="de-DE" dirty="0"/>
          </a:p>
          <a:p>
            <a:r>
              <a:rPr lang="de-DE" dirty="0" err="1"/>
              <a:t>protagonist</a:t>
            </a:r>
            <a:r>
              <a:rPr lang="de-DE" dirty="0"/>
              <a:t>: Ralph (</a:t>
            </a:r>
            <a:r>
              <a:rPr lang="de-DE" dirty="0" err="1"/>
              <a:t>leader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)</a:t>
            </a:r>
          </a:p>
          <a:p>
            <a:r>
              <a:rPr lang="de-DE" dirty="0" err="1"/>
              <a:t>antagonist</a:t>
            </a:r>
            <a:r>
              <a:rPr lang="de-DE" dirty="0"/>
              <a:t>: Jack (</a:t>
            </a:r>
            <a:r>
              <a:rPr lang="de-DE" dirty="0" err="1"/>
              <a:t>wannabe</a:t>
            </a:r>
            <a:r>
              <a:rPr lang="de-DE" dirty="0"/>
              <a:t>-leader)</a:t>
            </a:r>
          </a:p>
          <a:p>
            <a:r>
              <a:rPr lang="de-DE" dirty="0"/>
              <a:t>Ralph -&gt;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one</a:t>
            </a:r>
            <a:endParaRPr lang="de-DE" dirty="0"/>
          </a:p>
          <a:p>
            <a:r>
              <a:rPr lang="de-DE" dirty="0"/>
              <a:t>Jack -&gt;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guy</a:t>
            </a:r>
            <a:r>
              <a:rPr lang="de-DE" dirty="0"/>
              <a:t> (</a:t>
            </a:r>
            <a:r>
              <a:rPr lang="de-DE" dirty="0" err="1"/>
              <a:t>bullies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weak</a:t>
            </a:r>
            <a:r>
              <a:rPr lang="de-DE" dirty="0"/>
              <a:t>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468200-FA81-47D8-A730-DFC5282BC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3423" y="1580050"/>
            <a:ext cx="5065712" cy="25409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E604A2-3E13-4504-9539-DC3D14399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43" y="4226486"/>
            <a:ext cx="3154392" cy="210292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7632F2-2124-4748-9C9B-8500651BDA98}"/>
              </a:ext>
            </a:extLst>
          </p:cNvPr>
          <p:cNvSpPr txBox="1"/>
          <p:nvPr/>
        </p:nvSpPr>
        <p:spPr>
          <a:xfrm>
            <a:off x="6999317" y="4226486"/>
            <a:ext cx="1725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scenes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film</a:t>
            </a:r>
          </a:p>
        </p:txBody>
      </p:sp>
    </p:spTree>
    <p:extLst>
      <p:ext uri="{BB962C8B-B14F-4D97-AF65-F5344CB8AC3E}">
        <p14:creationId xmlns:p14="http://schemas.microsoft.com/office/powerpoint/2010/main" val="28529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C1C75-9C26-422A-BFE4-1CE479B2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38167"/>
            <a:ext cx="7327827" cy="4058751"/>
          </a:xfrm>
        </p:spPr>
        <p:txBody>
          <a:bodyPr/>
          <a:lstStyle/>
          <a:p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seperate</a:t>
            </a:r>
            <a:endParaRPr lang="de-DE" dirty="0"/>
          </a:p>
          <a:p>
            <a:r>
              <a:rPr lang="de-DE" dirty="0" err="1"/>
              <a:t>hatred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 err="1"/>
              <a:t>opposites</a:t>
            </a:r>
            <a:r>
              <a:rPr lang="de-DE" dirty="0"/>
              <a:t> and power </a:t>
            </a:r>
            <a:r>
              <a:rPr lang="de-DE" dirty="0" err="1"/>
              <a:t>struggles</a:t>
            </a:r>
            <a:endParaRPr lang="de-DE" dirty="0"/>
          </a:p>
          <a:p>
            <a:r>
              <a:rPr lang="de-DE" dirty="0" err="1"/>
              <a:t>pig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“</a:t>
            </a:r>
            <a:r>
              <a:rPr lang="de-DE" dirty="0" err="1"/>
              <a:t>talks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Simon (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)</a:t>
            </a:r>
          </a:p>
          <a:p>
            <a:r>
              <a:rPr lang="de-DE" dirty="0"/>
              <a:t>“Fancy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Beast was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hunt</a:t>
            </a:r>
            <a:r>
              <a:rPr lang="de-DE" dirty="0"/>
              <a:t> and kill!...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knew</a:t>
            </a:r>
            <a:r>
              <a:rPr lang="de-DE" dirty="0"/>
              <a:t>, </a:t>
            </a:r>
            <a:r>
              <a:rPr lang="de-DE" dirty="0" err="1"/>
              <a:t>didn‘t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?“</a:t>
            </a:r>
          </a:p>
          <a:p>
            <a:r>
              <a:rPr lang="de-DE" dirty="0" err="1"/>
              <a:t>sacrifice</a:t>
            </a:r>
            <a:endParaRPr lang="de-DE" dirty="0"/>
          </a:p>
          <a:p>
            <a:r>
              <a:rPr lang="de-DE" dirty="0"/>
              <a:t>“</a:t>
            </a:r>
            <a:r>
              <a:rPr lang="de-DE" dirty="0" err="1"/>
              <a:t>small</a:t>
            </a:r>
            <a:r>
              <a:rPr lang="de-DE" dirty="0"/>
              <a:t>“ war</a:t>
            </a:r>
          </a:p>
          <a:p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rescued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captain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ship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E3757F-0E5F-40C6-A0B2-9A439DF3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58" y="1728918"/>
            <a:ext cx="3355029" cy="34001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0E62BB-EA7D-4413-9135-8CFFFA51382D}"/>
              </a:ext>
            </a:extLst>
          </p:cNvPr>
          <p:cNvSpPr txBox="1"/>
          <p:nvPr/>
        </p:nvSpPr>
        <p:spPr>
          <a:xfrm>
            <a:off x="8314057" y="5135308"/>
            <a:ext cx="3355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again</a:t>
            </a:r>
            <a:r>
              <a:rPr lang="de-DE" sz="1100" dirty="0"/>
              <a:t> a </a:t>
            </a:r>
            <a:r>
              <a:rPr lang="de-DE" sz="1100" dirty="0" err="1"/>
              <a:t>picture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pig</a:t>
            </a:r>
            <a:r>
              <a:rPr lang="de-DE" sz="1100" dirty="0"/>
              <a:t> </a:t>
            </a:r>
            <a:r>
              <a:rPr lang="de-DE" sz="1100" dirty="0" err="1"/>
              <a:t>head</a:t>
            </a:r>
            <a:r>
              <a:rPr lang="de-DE" sz="1100" dirty="0"/>
              <a:t> „</a:t>
            </a:r>
            <a:r>
              <a:rPr lang="de-DE" sz="1100" dirty="0" err="1"/>
              <a:t>lord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flies“</a:t>
            </a:r>
          </a:p>
        </p:txBody>
      </p:sp>
    </p:spTree>
    <p:extLst>
      <p:ext uri="{BB962C8B-B14F-4D97-AF65-F5344CB8AC3E}">
        <p14:creationId xmlns:p14="http://schemas.microsoft.com/office/powerpoint/2010/main" val="590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DAEAD-FD63-4588-8BDE-FEF59917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Scene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movie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6A3FDE-4CB2-4E84-8F76-640B6E46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2723"/>
            <a:ext cx="10353762" cy="4058751"/>
          </a:xfrm>
        </p:spPr>
        <p:txBody>
          <a:bodyPr/>
          <a:lstStyle/>
          <a:p>
            <a:pPr marL="36900" indent="0">
              <a:buNone/>
            </a:pPr>
            <a:endParaRPr lang="de-DE" b="1" u="sng" dirty="0"/>
          </a:p>
          <a:p>
            <a:pPr marL="36900" indent="0">
              <a:buNone/>
            </a:pPr>
            <a:r>
              <a:rPr lang="de-DE" b="1" u="sng" dirty="0" err="1"/>
              <a:t>to</a:t>
            </a:r>
            <a:r>
              <a:rPr lang="de-DE" b="1" u="sng" dirty="0"/>
              <a:t> </a:t>
            </a:r>
            <a:r>
              <a:rPr lang="de-DE" b="1" u="sng" dirty="0" err="1"/>
              <a:t>show</a:t>
            </a:r>
            <a:r>
              <a:rPr lang="de-DE" b="1" u="sng" dirty="0"/>
              <a:t> </a:t>
            </a:r>
            <a:r>
              <a:rPr lang="de-DE" b="1" u="sng" dirty="0" err="1"/>
              <a:t>the</a:t>
            </a:r>
            <a:r>
              <a:rPr lang="de-DE" b="1" u="sng" dirty="0"/>
              <a:t> </a:t>
            </a:r>
            <a:r>
              <a:rPr lang="de-DE" b="1" u="sng" dirty="0" err="1"/>
              <a:t>dimensions</a:t>
            </a:r>
            <a:endParaRPr lang="de-DE" b="1" u="sng" dirty="0"/>
          </a:p>
          <a:p>
            <a:endParaRPr lang="de-DE" dirty="0"/>
          </a:p>
          <a:p>
            <a:pPr marL="36900" indent="0">
              <a:buNone/>
            </a:pPr>
            <a:r>
              <a:rPr lang="de-DE" dirty="0">
                <a:hlinkClick r:id="rId2"/>
              </a:rPr>
              <a:t>https://www.youtube.com/watch?v=2aiVI2zBW3g</a:t>
            </a:r>
            <a:endParaRPr lang="de-DE" dirty="0"/>
          </a:p>
          <a:p>
            <a:pPr marL="3690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5E3804-2962-4D47-8A3A-23F044214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14" y="3307142"/>
            <a:ext cx="5603179" cy="29412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5DE7851-62CC-4505-8608-0B694F6EE393}"/>
              </a:ext>
            </a:extLst>
          </p:cNvPr>
          <p:cNvSpPr txBox="1"/>
          <p:nvPr/>
        </p:nvSpPr>
        <p:spPr>
          <a:xfrm>
            <a:off x="6245702" y="6230224"/>
            <a:ext cx="3703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picture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the</a:t>
            </a:r>
            <a:r>
              <a:rPr lang="de-DE" sz="1000" dirty="0"/>
              <a:t> </a:t>
            </a:r>
            <a:r>
              <a:rPr lang="de-DE" sz="1000" dirty="0" err="1"/>
              <a:t>scene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629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DF072-E79D-4434-B147-D5775B94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excursion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Dystopia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AB371C-0FC2-45B6-ADFF-268CDFF6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17007"/>
            <a:ext cx="5310837" cy="4058751"/>
          </a:xfrm>
        </p:spPr>
        <p:txBody>
          <a:bodyPr/>
          <a:lstStyle/>
          <a:p>
            <a:r>
              <a:rPr lang="de-DE" dirty="0" err="1"/>
              <a:t>opposite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Utopia (Anti-Utopia)</a:t>
            </a:r>
          </a:p>
          <a:p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live in </a:t>
            </a:r>
          </a:p>
          <a:p>
            <a:r>
              <a:rPr lang="de-DE" dirty="0" err="1"/>
              <a:t>society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negative</a:t>
            </a:r>
          </a:p>
          <a:p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totalitarian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434181-903E-44AD-8BEA-2B4B0C53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967" y="1881667"/>
            <a:ext cx="5431390" cy="25595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034832F-FEC2-4C41-A0FB-CF407FBF9054}"/>
              </a:ext>
            </a:extLst>
          </p:cNvPr>
          <p:cNvSpPr txBox="1"/>
          <p:nvPr/>
        </p:nvSpPr>
        <p:spPr>
          <a:xfrm>
            <a:off x="6425967" y="4441200"/>
            <a:ext cx="5083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picture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Utopia and </a:t>
            </a:r>
            <a:r>
              <a:rPr lang="de-DE" sz="1100" dirty="0" err="1"/>
              <a:t>Dystopia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90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08CDC-9532-4056-9A61-3954345F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dystopian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B9B33-1D1A-40B8-8D56-1933AA3AD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25396"/>
            <a:ext cx="10353762" cy="4058751"/>
          </a:xfrm>
        </p:spPr>
        <p:txBody>
          <a:bodyPr/>
          <a:lstStyle/>
          <a:p>
            <a:r>
              <a:rPr lang="de-DE" dirty="0" err="1"/>
              <a:t>chance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,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/</a:t>
            </a:r>
            <a:r>
              <a:rPr lang="de-DE" dirty="0" err="1"/>
              <a:t>society</a:t>
            </a:r>
            <a:endParaRPr lang="de-DE" dirty="0"/>
          </a:p>
          <a:p>
            <a:r>
              <a:rPr lang="de-DE" dirty="0"/>
              <a:t>2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(after </a:t>
            </a:r>
            <a:r>
              <a:rPr lang="de-DE" dirty="0" err="1"/>
              <a:t>seperation</a:t>
            </a:r>
            <a:r>
              <a:rPr lang="de-DE" dirty="0"/>
              <a:t>)</a:t>
            </a:r>
          </a:p>
          <a:p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living</a:t>
            </a:r>
            <a:r>
              <a:rPr lang="de-DE" dirty="0"/>
              <a:t> in </a:t>
            </a:r>
            <a:r>
              <a:rPr lang="de-DE" dirty="0" err="1"/>
              <a:t>peace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-&gt; war (different </a:t>
            </a:r>
            <a:r>
              <a:rPr lang="de-DE" dirty="0" err="1"/>
              <a:t>views</a:t>
            </a:r>
            <a:r>
              <a:rPr lang="de-DE" dirty="0"/>
              <a:t>)</a:t>
            </a:r>
          </a:p>
          <a:p>
            <a:r>
              <a:rPr lang="de-DE" dirty="0" err="1"/>
              <a:t>totalitarian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? (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-&gt;  </a:t>
            </a:r>
            <a:r>
              <a:rPr lang="de-DE" dirty="0" err="1"/>
              <a:t>leaders</a:t>
            </a:r>
            <a:r>
              <a:rPr lang="de-DE" dirty="0"/>
              <a:t>)</a:t>
            </a:r>
          </a:p>
          <a:p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messed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sacrifice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1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98DCE-1E09-4A6D-A703-DCA4B699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reality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B0A71-39F1-4F9F-83D6-619E07323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CE4737-4EFE-4AD3-8303-FDD12B58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72" y="2633006"/>
            <a:ext cx="4876344" cy="3411063"/>
          </a:xfrm>
        </p:spPr>
        <p:txBody>
          <a:bodyPr/>
          <a:lstStyle/>
          <a:p>
            <a:r>
              <a:rPr lang="de-DE" dirty="0"/>
              <a:t>plane </a:t>
            </a:r>
            <a:r>
              <a:rPr lang="de-DE" dirty="0" err="1"/>
              <a:t>accidents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happen</a:t>
            </a:r>
          </a:p>
          <a:p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leader</a:t>
            </a:r>
            <a:endParaRPr lang="de-DE" dirty="0"/>
          </a:p>
          <a:p>
            <a:r>
              <a:rPr lang="de-DE" dirty="0" err="1"/>
              <a:t>hope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(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)</a:t>
            </a:r>
          </a:p>
          <a:p>
            <a:r>
              <a:rPr lang="de-DE" dirty="0"/>
              <a:t>different </a:t>
            </a:r>
            <a:r>
              <a:rPr lang="de-DE" dirty="0" err="1"/>
              <a:t>views</a:t>
            </a:r>
            <a:r>
              <a:rPr lang="de-DE" dirty="0"/>
              <a:t> in </a:t>
            </a:r>
            <a:r>
              <a:rPr lang="de-DE" dirty="0" err="1"/>
              <a:t>societies</a:t>
            </a:r>
            <a:endParaRPr lang="de-DE" dirty="0"/>
          </a:p>
          <a:p>
            <a:r>
              <a:rPr lang="de-DE" dirty="0" err="1"/>
              <a:t>violence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C91624-453B-4524-98B3-FB8276981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Contra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373975-A11F-4FAF-9B5F-0D0B5A467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967" y="2633005"/>
            <a:ext cx="4876344" cy="3411063"/>
          </a:xfrm>
        </p:spPr>
        <p:txBody>
          <a:bodyPr/>
          <a:lstStyle/>
          <a:p>
            <a:r>
              <a:rPr lang="de-DE" dirty="0" err="1"/>
              <a:t>survival</a:t>
            </a:r>
            <a:r>
              <a:rPr lang="de-DE" dirty="0"/>
              <a:t> after plane </a:t>
            </a:r>
            <a:r>
              <a:rPr lang="de-DE" dirty="0" err="1"/>
              <a:t>accident</a:t>
            </a:r>
            <a:r>
              <a:rPr lang="de-DE" dirty="0"/>
              <a:t> </a:t>
            </a:r>
            <a:r>
              <a:rPr lang="de-DE" dirty="0" err="1"/>
              <a:t>improbable</a:t>
            </a:r>
            <a:endParaRPr lang="de-DE" dirty="0"/>
          </a:p>
          <a:p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consequences</a:t>
            </a:r>
            <a:r>
              <a:rPr lang="de-DE" dirty="0"/>
              <a:t> (</a:t>
            </a:r>
            <a:r>
              <a:rPr lang="de-DE" dirty="0" err="1"/>
              <a:t>enlightenment</a:t>
            </a:r>
            <a:r>
              <a:rPr lang="de-DE" dirty="0"/>
              <a:t>)</a:t>
            </a:r>
          </a:p>
          <a:p>
            <a:r>
              <a:rPr lang="de-DE" dirty="0" err="1"/>
              <a:t>humanity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civilized</a:t>
            </a:r>
            <a:endParaRPr lang="de-DE" dirty="0"/>
          </a:p>
          <a:p>
            <a:r>
              <a:rPr lang="de-DE" dirty="0" err="1"/>
              <a:t>urge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peace</a:t>
            </a:r>
            <a:r>
              <a:rPr lang="de-DE" dirty="0"/>
              <a:t> in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  <a:p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aren‘t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brutal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5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490</Words>
  <Application>Microsoft Office PowerPoint</Application>
  <PresentationFormat>Breitbild</PresentationFormat>
  <Paragraphs>81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Wingdings 2</vt:lpstr>
      <vt:lpstr>Schiefer</vt:lpstr>
      <vt:lpstr>Lord of the flies</vt:lpstr>
      <vt:lpstr>Content</vt:lpstr>
      <vt:lpstr>Information about „Lord of the flies“</vt:lpstr>
      <vt:lpstr>Plot</vt:lpstr>
      <vt:lpstr>PowerPoint-Präsentation</vt:lpstr>
      <vt:lpstr>Scene of the movie</vt:lpstr>
      <vt:lpstr>A little excursion to Dystopia</vt:lpstr>
      <vt:lpstr>Why is the story dystopian?</vt:lpstr>
      <vt:lpstr>Could the story become reality?</vt:lpstr>
      <vt:lpstr>Sources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</dc:title>
  <dc:creator>Svenja Golnik</dc:creator>
  <cp:lastModifiedBy>Nicole Schreiber-Mansmann</cp:lastModifiedBy>
  <cp:revision>59</cp:revision>
  <dcterms:created xsi:type="dcterms:W3CDTF">2021-03-01T12:37:10Z</dcterms:created>
  <dcterms:modified xsi:type="dcterms:W3CDTF">2021-03-11T09:44:32Z</dcterms:modified>
</cp:coreProperties>
</file>