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3A35C-201A-481A-9FAF-BE49D5717168}" type="datetimeFigureOut">
              <a:rPr lang="de-DE" smtClean="0"/>
              <a:t>23.09.2019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33D6A-68DC-4693-BAC9-8BB19F3119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1568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37CB-9A32-4E47-88FA-6AA60D2D20DB}" type="datetime1">
              <a:rPr lang="de-DE" smtClean="0"/>
              <a:t>23.09.2019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Q1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253A-3CD9-4F4E-B9A0-ED5916FB906E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426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32C6-3A32-41FB-985E-4037AD9633CC}" type="datetime1">
              <a:rPr lang="de-DE" smtClean="0"/>
              <a:t>23.09.2019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Q1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253A-3CD9-4F4E-B9A0-ED5916FB90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812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23B8-984B-49D8-8C88-09586A453593}" type="datetime1">
              <a:rPr lang="de-DE" smtClean="0"/>
              <a:t>23.09.2019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Q1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253A-3CD9-4F4E-B9A0-ED5916FB90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27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B629-C6B1-47B2-A89F-CA57B6D2A23C}" type="datetime1">
              <a:rPr lang="de-DE" smtClean="0"/>
              <a:t>23.09.2019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Q1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253A-3CD9-4F4E-B9A0-ED5916FB90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68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F02A-6642-40C3-8C61-579531D34A64}" type="datetime1">
              <a:rPr lang="de-DE" smtClean="0"/>
              <a:t>23.09.2019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Q1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253A-3CD9-4F4E-B9A0-ED5916FB906E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701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DEABF-CE0E-4B8A-AD91-F4B7730858A9}" type="datetime1">
              <a:rPr lang="de-DE" smtClean="0"/>
              <a:t>23.09.2019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Q1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253A-3CD9-4F4E-B9A0-ED5916FB90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3683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79DA-A7E2-411C-882C-C6B7FD7D25AA}" type="datetime1">
              <a:rPr lang="de-DE" smtClean="0"/>
              <a:t>23.09.2019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Q1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253A-3CD9-4F4E-B9A0-ED5916FB90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9458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6DC3-A175-4F6B-A543-C4BE63C0DAB6}" type="datetime1">
              <a:rPr lang="de-DE" smtClean="0"/>
              <a:t>23.09.2019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Q1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253A-3CD9-4F4E-B9A0-ED5916FB90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521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EB74-2349-4CA3-94AA-579BE699C8FB}" type="datetime1">
              <a:rPr lang="de-DE" smtClean="0"/>
              <a:t>23.09.2019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Q1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253A-3CD9-4F4E-B9A0-ED5916FB90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647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0E6C611-D135-495E-98CD-EE7C7C2A3188}" type="datetime1">
              <a:rPr lang="de-DE" smtClean="0"/>
              <a:t>23.09.2019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Q1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B4253A-3CD9-4F4E-B9A0-ED5916FB90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9910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C49E-7E6B-44B1-AA52-D6FDCF605B0D}" type="datetime1">
              <a:rPr lang="de-DE" smtClean="0"/>
              <a:t>23.09.2019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Q1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253A-3CD9-4F4E-B9A0-ED5916FB90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9773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E3855FE-832A-4EA0-81C3-4011D59BA893}" type="datetime1">
              <a:rPr lang="de-DE" smtClean="0"/>
              <a:t>23.09.2019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Q1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6B4253A-3CD9-4F4E-B9A0-ED5916FB906E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81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eise.cloudimg.io/width/700/q75.png-lossy-75.webp-lossy-75.foil1/_www-heise-de_/tp/imgs/89/2/6/6/3/1/8/2/849d34f6122cf310.png" TargetMode="External"/><Relationship Id="rId2" Type="http://schemas.openxmlformats.org/officeDocument/2006/relationships/hyperlink" Target="https://www.kreditvergleich-24.eu/wp-content/uploads/Vetternwirtschaft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pload.wikimedia.org/wikipedia/commons/5/53/Flag_of_Syria.svg" TargetMode="External"/><Relationship Id="rId4" Type="http://schemas.openxmlformats.org/officeDocument/2006/relationships/hyperlink" Target="https://upload.wikimedia.org/wikipedia/commons/a/a5/Bashar_al-Assad_%282018-05-17%29_03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piegel.de/politik/ausland/krieg-in-syrien-alle-wichtigen-fakten-erklaert-endlich-verstaendlich-a-1057039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00051" y="283779"/>
            <a:ext cx="10058400" cy="2244064"/>
          </a:xfrm>
        </p:spPr>
        <p:txBody>
          <a:bodyPr/>
          <a:lstStyle/>
          <a:p>
            <a:r>
              <a:rPr lang="de-DE" dirty="0" smtClean="0"/>
              <a:t>Ursachen für den Syrienkonflikt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982" y="2747200"/>
            <a:ext cx="7460625" cy="334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7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Bildquellen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www.kreditvergleich-24.eu/wp-content/uploads/Vetternwirtschaft.png</a:t>
            </a:r>
            <a:endParaRPr lang="de-DE" dirty="0" smtClean="0"/>
          </a:p>
          <a:p>
            <a:r>
              <a:rPr lang="de-DE" dirty="0">
                <a:hlinkClick r:id="rId3"/>
              </a:rPr>
              <a:t>https://heise.cloudimg.io/width/700/q75.png-lossy-75.webp-lossy-75.foil1/_www-heise-de_/</a:t>
            </a:r>
            <a:r>
              <a:rPr lang="de-DE" dirty="0" smtClean="0">
                <a:hlinkClick r:id="rId3"/>
              </a:rPr>
              <a:t>tp/imgs/89/2/6/6/3/1/8/2/849d34f6122cf310.png</a:t>
            </a:r>
            <a:endParaRPr lang="de-DE" dirty="0" smtClean="0"/>
          </a:p>
          <a:p>
            <a:r>
              <a:rPr lang="de-DE" dirty="0">
                <a:hlinkClick r:id="rId4"/>
              </a:rPr>
              <a:t>https://upload.wikimedia.org/wikipedia/commons/a/a5/Bashar_al-Assad_%</a:t>
            </a:r>
            <a:r>
              <a:rPr lang="de-DE" dirty="0" smtClean="0">
                <a:hlinkClick r:id="rId4"/>
              </a:rPr>
              <a:t>282018-05-17%29_03.jpg</a:t>
            </a:r>
            <a:endParaRPr lang="de-DE" dirty="0" smtClean="0"/>
          </a:p>
          <a:p>
            <a:r>
              <a:rPr lang="de-DE" dirty="0">
                <a:hlinkClick r:id="rId5"/>
              </a:rPr>
              <a:t>https://</a:t>
            </a:r>
            <a:r>
              <a:rPr lang="de-DE" dirty="0" smtClean="0">
                <a:hlinkClick r:id="rId5"/>
              </a:rPr>
              <a:t>upload.wikimedia.org/wikipedia/commons/5/53/Flag_of_Syria.svg</a:t>
            </a:r>
            <a:endParaRPr lang="de-DE" dirty="0" smtClean="0"/>
          </a:p>
          <a:p>
            <a:endParaRPr lang="de-DE" dirty="0" smtClean="0"/>
          </a:p>
          <a:p>
            <a:pPr lvl="1"/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B629-C6B1-47B2-A89F-CA57B6D2A23C}" type="datetime1">
              <a:rPr lang="de-DE" smtClean="0"/>
              <a:t>23.09.2019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Q1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253A-3CD9-4F4E-B9A0-ED5916FB906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8424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2800" dirty="0" smtClean="0"/>
              <a:t>Repressiver Staat unter Assad</a:t>
            </a:r>
          </a:p>
          <a:p>
            <a:r>
              <a:rPr lang="de-DE" sz="2800" dirty="0" smtClean="0"/>
              <a:t>Soziale Ungleichheit</a:t>
            </a:r>
          </a:p>
          <a:p>
            <a:r>
              <a:rPr lang="de-DE" sz="2800" dirty="0" smtClean="0"/>
              <a:t>Vetternwirtschaft</a:t>
            </a:r>
          </a:p>
          <a:p>
            <a:r>
              <a:rPr lang="de-DE" sz="2800" dirty="0" smtClean="0"/>
              <a:t>Konfessionelle Spannung</a:t>
            </a:r>
          </a:p>
          <a:p>
            <a:r>
              <a:rPr lang="de-DE" sz="2800" dirty="0" smtClean="0"/>
              <a:t>Resultat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B629-C6B1-47B2-A89F-CA57B6D2A23C}" type="datetime1">
              <a:rPr lang="de-DE" smtClean="0"/>
              <a:t>23.09.2019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Q1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253A-3CD9-4F4E-B9A0-ED5916FB906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677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Repressiver Staat unter Assad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Überwachungsstaat</a:t>
            </a:r>
          </a:p>
          <a:p>
            <a:r>
              <a:rPr lang="de-DE" sz="2800" dirty="0" smtClean="0"/>
              <a:t>Brutale Unterdrückung durch Gewalt</a:t>
            </a:r>
          </a:p>
          <a:p>
            <a:pPr lvl="1"/>
            <a:r>
              <a:rPr lang="de-DE" sz="2400" dirty="0" smtClean="0"/>
              <a:t>Oppositionsunterdrückung</a:t>
            </a:r>
          </a:p>
          <a:p>
            <a:pPr lvl="2"/>
            <a:r>
              <a:rPr lang="de-DE" sz="2000" dirty="0" smtClean="0"/>
              <a:t>Freie Syrische Armee</a:t>
            </a:r>
          </a:p>
          <a:p>
            <a:pPr lvl="1"/>
            <a:r>
              <a:rPr lang="de-DE" sz="2400" dirty="0" smtClean="0"/>
              <a:t>Minderheiten</a:t>
            </a:r>
          </a:p>
          <a:p>
            <a:pPr lvl="1"/>
            <a:r>
              <a:rPr lang="de-DE" sz="2400" dirty="0" smtClean="0"/>
              <a:t>Rebellische Gruppierungen</a:t>
            </a:r>
          </a:p>
          <a:p>
            <a:pPr lvl="1"/>
            <a:r>
              <a:rPr lang="de-DE" sz="2400" dirty="0" smtClean="0"/>
              <a:t>Terroristische Gruppierungen</a:t>
            </a:r>
          </a:p>
          <a:p>
            <a:pPr lvl="2"/>
            <a:r>
              <a:rPr lang="de-DE" sz="1800" dirty="0" smtClean="0"/>
              <a:t>IS</a:t>
            </a:r>
          </a:p>
          <a:p>
            <a:pPr lvl="2"/>
            <a:r>
              <a:rPr lang="de-DE" sz="1800" dirty="0" smtClean="0"/>
              <a:t>Taliban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B629-C6B1-47B2-A89F-CA57B6D2A23C}" type="datetime1">
              <a:rPr lang="de-DE" smtClean="0"/>
              <a:t>23.09.2019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Q1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253A-3CD9-4F4E-B9A0-ED5916FB906E}" type="slidenum">
              <a:rPr lang="de-DE" smtClean="0"/>
              <a:t>3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549" y="2328051"/>
            <a:ext cx="2542639" cy="370340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4166" y="286604"/>
            <a:ext cx="1702727" cy="113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3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Soziale </a:t>
            </a:r>
            <a:r>
              <a:rPr lang="de-DE" dirty="0" smtClean="0"/>
              <a:t>Ungleichheit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Schere zwischen arm und reich</a:t>
            </a:r>
          </a:p>
          <a:p>
            <a:pPr lvl="1"/>
            <a:r>
              <a:rPr lang="de-DE" sz="2600" dirty="0" smtClean="0"/>
              <a:t>Durch Wirtschaftsreform verschärfte es sich</a:t>
            </a:r>
          </a:p>
          <a:p>
            <a:r>
              <a:rPr lang="de-DE" sz="2800" dirty="0" smtClean="0"/>
              <a:t>Jugendarbeitslosigkeit</a:t>
            </a:r>
          </a:p>
          <a:p>
            <a:r>
              <a:rPr lang="de-DE" sz="2800" dirty="0" smtClean="0"/>
              <a:t>Generelle Armut stieg schnell</a:t>
            </a:r>
          </a:p>
          <a:p>
            <a:r>
              <a:rPr lang="de-DE" sz="2800" dirty="0" smtClean="0"/>
              <a:t>Existenzangst der Mittelschicht</a:t>
            </a:r>
          </a:p>
          <a:p>
            <a:r>
              <a:rPr lang="de-DE" sz="2800" dirty="0" smtClean="0"/>
              <a:t>Perspektivlosigkeit</a:t>
            </a:r>
          </a:p>
          <a:p>
            <a:endParaRPr lang="de-DE" sz="28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B629-C6B1-47B2-A89F-CA57B6D2A23C}" type="datetime1">
              <a:rPr lang="de-DE" smtClean="0"/>
              <a:t>23.09.2019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Q1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253A-3CD9-4F4E-B9A0-ED5916FB906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260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Vetternwirtschaft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Bereicherung der Herrscherfamilien</a:t>
            </a:r>
          </a:p>
          <a:p>
            <a:r>
              <a:rPr lang="de-DE" sz="2800" dirty="0" smtClean="0"/>
              <a:t>Vitamin B ist zwingend nötig</a:t>
            </a:r>
          </a:p>
          <a:p>
            <a:endParaRPr lang="de-DE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B629-C6B1-47B2-A89F-CA57B6D2A23C}" type="datetime1">
              <a:rPr lang="de-DE" smtClean="0"/>
              <a:t>23.09.2019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Q1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253A-3CD9-4F4E-B9A0-ED5916FB906E}" type="slidenum">
              <a:rPr lang="de-DE" smtClean="0"/>
              <a:t>5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988" y="2540485"/>
            <a:ext cx="3614081" cy="267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7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Konfessionelle </a:t>
            </a:r>
            <a:r>
              <a:rPr lang="de-DE" dirty="0" smtClean="0"/>
              <a:t>Spannung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Minderheiten (Alawiten) besetzen wichtige Positionen</a:t>
            </a:r>
          </a:p>
          <a:p>
            <a:pPr lvl="1"/>
            <a:r>
              <a:rPr lang="de-DE" sz="2000" dirty="0" smtClean="0"/>
              <a:t>Resultieren Konfessionelle Rivalitäten</a:t>
            </a:r>
          </a:p>
          <a:p>
            <a:r>
              <a:rPr lang="de-DE" sz="2400" dirty="0" smtClean="0"/>
              <a:t>Mehrheit (Sunniten) der Bevölkerung hat wenig Einfluss</a:t>
            </a:r>
          </a:p>
          <a:p>
            <a:r>
              <a:rPr lang="de-DE" sz="2400" dirty="0" smtClean="0"/>
              <a:t>Glaubensrichtungen:</a:t>
            </a:r>
          </a:p>
          <a:p>
            <a:pPr lvl="1"/>
            <a:r>
              <a:rPr lang="de-DE" sz="2200" dirty="0" smtClean="0"/>
              <a:t>Sunniten</a:t>
            </a:r>
          </a:p>
          <a:p>
            <a:pPr lvl="1"/>
            <a:r>
              <a:rPr lang="de-DE" sz="2200" dirty="0" smtClean="0"/>
              <a:t>Schiiten</a:t>
            </a:r>
          </a:p>
          <a:p>
            <a:pPr lvl="1"/>
            <a:r>
              <a:rPr lang="de-DE" sz="2200" dirty="0" err="1" smtClean="0"/>
              <a:t>Aleviten</a:t>
            </a:r>
            <a:endParaRPr lang="de-DE" sz="2200" dirty="0" smtClean="0"/>
          </a:p>
          <a:p>
            <a:pPr lvl="1"/>
            <a:r>
              <a:rPr lang="de-DE" sz="2200" dirty="0" err="1" smtClean="0"/>
              <a:t>Jesiden</a:t>
            </a:r>
            <a:endParaRPr lang="de-DE" sz="2200" dirty="0" smtClean="0"/>
          </a:p>
          <a:p>
            <a:pPr lvl="1"/>
            <a:r>
              <a:rPr lang="de-DE" sz="2200" dirty="0" smtClean="0"/>
              <a:t>Drusen</a:t>
            </a:r>
          </a:p>
          <a:p>
            <a:pPr lvl="1"/>
            <a:endParaRPr lang="de-DE" sz="22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B629-C6B1-47B2-A89F-CA57B6D2A23C}" type="datetime1">
              <a:rPr lang="de-DE" smtClean="0"/>
              <a:t>23.09.2019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Q1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253A-3CD9-4F4E-B9A0-ED5916FB906E}" type="slidenum">
              <a:rPr lang="de-DE" smtClean="0"/>
              <a:t>6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512" y="3244994"/>
            <a:ext cx="4662106" cy="26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9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Resultat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7280" y="2948152"/>
            <a:ext cx="10058400" cy="2920942"/>
          </a:xfrm>
        </p:spPr>
        <p:txBody>
          <a:bodyPr>
            <a:normAutofit/>
          </a:bodyPr>
          <a:lstStyle/>
          <a:p>
            <a:pPr algn="ctr"/>
            <a:r>
              <a:rPr lang="de-DE" sz="4400" dirty="0" smtClean="0"/>
              <a:t>Eskalation bei friedlichen Protesten in Syrien gegen das Regime (Arabischer Frühling)</a:t>
            </a:r>
            <a:endParaRPr lang="de-DE" sz="4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B629-C6B1-47B2-A89F-CA57B6D2A23C}" type="datetime1">
              <a:rPr lang="de-DE" smtClean="0"/>
              <a:t>23.09.2019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Q1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253A-3CD9-4F4E-B9A0-ED5916FB906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33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02231" y="2903679"/>
            <a:ext cx="10058400" cy="1450757"/>
          </a:xfrm>
        </p:spPr>
        <p:txBody>
          <a:bodyPr/>
          <a:lstStyle/>
          <a:p>
            <a:r>
              <a:rPr lang="de-DE" dirty="0" smtClean="0"/>
              <a:t>Danke für eure Aufmerksamkeit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6DC3-A175-4F6B-A543-C4BE63C0DAB6}" type="datetime1">
              <a:rPr lang="de-DE" smtClean="0"/>
              <a:t>23.09.2019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Q1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253A-3CD9-4F4E-B9A0-ED5916FB906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038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Quellen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www.spiegel.de/politik/ausland/krieg-in-syrien-alle-wichtigen-fakten-erklaert-endlich-verstaendlich-a-1057039.html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B629-C6B1-47B2-A89F-CA57B6D2A23C}" type="datetime1">
              <a:rPr lang="de-DE" smtClean="0"/>
              <a:t>23.09.2019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Q1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253A-3CD9-4F4E-B9A0-ED5916FB906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46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ückblick">
  <a:themeElements>
    <a:clrScheme name="Rückblic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TM02900769[[fn=Rückblick]]</Template>
  <TotalTime>0</TotalTime>
  <Words>161</Words>
  <Application>Microsoft Office PowerPoint</Application>
  <PresentationFormat>Breitbild</PresentationFormat>
  <Paragraphs>75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3" baseType="lpstr">
      <vt:lpstr>Calibri</vt:lpstr>
      <vt:lpstr>Calibri Light</vt:lpstr>
      <vt:lpstr>Rückblick</vt:lpstr>
      <vt:lpstr>Ursachen für den Syrienkonflikt</vt:lpstr>
      <vt:lpstr>Gliederung</vt:lpstr>
      <vt:lpstr>Repressiver Staat unter Assad</vt:lpstr>
      <vt:lpstr>Soziale Ungleichheit</vt:lpstr>
      <vt:lpstr>Vetternwirtschaft</vt:lpstr>
      <vt:lpstr>Konfessionelle Spannung</vt:lpstr>
      <vt:lpstr>Resultat</vt:lpstr>
      <vt:lpstr>Danke für eure Aufmerksamkeit</vt:lpstr>
      <vt:lpstr>Quellen</vt:lpstr>
      <vt:lpstr>Bildquellen</vt:lpstr>
    </vt:vector>
  </TitlesOfParts>
  <Company>MNS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Ursachen für den Syrienkonflikt</dc:title>
  <dc:creator>Tim Harpe</dc:creator>
  <cp:lastModifiedBy>Nicole Schreiber-Mansmann</cp:lastModifiedBy>
  <cp:revision>4</cp:revision>
  <dcterms:created xsi:type="dcterms:W3CDTF">2019-09-23T17:42:24Z</dcterms:created>
  <dcterms:modified xsi:type="dcterms:W3CDTF">2019-09-23T18:26:25Z</dcterms:modified>
</cp:coreProperties>
</file>