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4" r:id="rId5"/>
    <p:sldId id="262" r:id="rId6"/>
    <p:sldId id="263" r:id="rId7"/>
    <p:sldId id="258" r:id="rId8"/>
    <p:sldId id="265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>
        <p:scale>
          <a:sx n="75" d="100"/>
          <a:sy n="75" d="100"/>
        </p:scale>
        <p:origin x="-184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1D9B4A-B865-41A3-BC18-C9D0B0F3533E}" type="datetimeFigureOut">
              <a:rPr lang="de-DE" smtClean="0"/>
              <a:t>28.09.2015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3A4639-F7E6-40B9-9E5F-2BC3BBFAF7C4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Gründung des Deutschen Reiches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4" y="3573016"/>
            <a:ext cx="2880320" cy="189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66458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73678"/>
            <a:ext cx="6480720" cy="547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5188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dirty="0" smtClean="0"/>
              <a:t>Danke für Ihre Aufmerksamkeit!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3250999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Politische Verhältnisse vor der Gründung des deutschen Reiches</a:t>
            </a:r>
            <a:br>
              <a:rPr lang="de-DE" sz="2800" b="1" dirty="0" smtClean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Scheitern </a:t>
            </a:r>
            <a:r>
              <a:rPr lang="de-DE" sz="2400" dirty="0"/>
              <a:t>der bürgerlich demokratischen Revolution 1848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Folge: Reichsgründung  „von unten“ durch das Volk verhindert</a:t>
            </a:r>
          </a:p>
          <a:p>
            <a:endParaRPr lang="de-DE" sz="2400" dirty="0"/>
          </a:p>
          <a:p>
            <a:r>
              <a:rPr lang="de-DE" sz="2400" dirty="0" smtClean="0"/>
              <a:t>Aufbau </a:t>
            </a:r>
            <a:r>
              <a:rPr lang="de-DE" sz="2400" dirty="0"/>
              <a:t>des Norddeutschen – </a:t>
            </a:r>
            <a:r>
              <a:rPr lang="de-DE" sz="2400" dirty="0" smtClean="0"/>
              <a:t>Bundes (1866 </a:t>
            </a:r>
            <a:r>
              <a:rPr lang="de-DE" sz="2400" dirty="0"/>
              <a:t>– </a:t>
            </a:r>
            <a:r>
              <a:rPr lang="de-DE" sz="2400" dirty="0" smtClean="0"/>
              <a:t>1870)</a:t>
            </a:r>
          </a:p>
          <a:p>
            <a:pPr marL="137160" indent="0">
              <a:buNone/>
            </a:pPr>
            <a:r>
              <a:rPr lang="de-DE" sz="2400" dirty="0" smtClean="0"/>
              <a:t>= Staatenbund </a:t>
            </a:r>
            <a:r>
              <a:rPr lang="de-DE" sz="2400" dirty="0"/>
              <a:t>der Monarchen </a:t>
            </a:r>
            <a:r>
              <a:rPr lang="de-DE" sz="2400" dirty="0" smtClean="0"/>
              <a:t>mit einzelstaatlicher Souveränität</a:t>
            </a:r>
          </a:p>
        </p:txBody>
      </p:sp>
    </p:spTree>
    <p:extLst>
      <p:ext uri="{BB962C8B-B14F-4D97-AF65-F5344CB8AC3E}">
        <p14:creationId xmlns:p14="http://schemas.microsoft.com/office/powerpoint/2010/main" val="235907410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Der Krieg zwischen Frankreich und Preußen 1870:</a:t>
            </a:r>
            <a:br>
              <a:rPr lang="de-DE" sz="2800" b="1" dirty="0" smtClean="0"/>
            </a:br>
            <a:r>
              <a:rPr lang="de-DE" sz="2800" dirty="0" smtClean="0"/>
              <a:t>Auslöser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Leopold, aus dem Haus Hohenzollern, soll spanischen Thron übernehmen</a:t>
            </a:r>
            <a:endParaRPr lang="de-DE" sz="2400" dirty="0"/>
          </a:p>
          <a:p>
            <a:r>
              <a:rPr lang="de-DE" sz="2400" dirty="0" smtClean="0"/>
              <a:t>Frankreich hat Angst vor Preußens Stärke</a:t>
            </a:r>
          </a:p>
          <a:p>
            <a:r>
              <a:rPr lang="de-DE" sz="2400" dirty="0" smtClean="0"/>
              <a:t>Napoleon forderte vom </a:t>
            </a:r>
            <a:r>
              <a:rPr lang="de-DE" sz="2400" dirty="0"/>
              <a:t>preußischen </a:t>
            </a:r>
            <a:r>
              <a:rPr lang="de-DE" sz="2400" dirty="0" smtClean="0"/>
              <a:t>König Garantie, dass Hohenzollern Kandidatur </a:t>
            </a:r>
            <a:r>
              <a:rPr lang="de-DE" sz="2400" dirty="0"/>
              <a:t>für immer </a:t>
            </a:r>
            <a:r>
              <a:rPr lang="de-DE" sz="2400" dirty="0" smtClean="0"/>
              <a:t>zurückzuziehen </a:t>
            </a:r>
          </a:p>
          <a:p>
            <a:endParaRPr lang="de-DE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3"/>
            <a:ext cx="2304256" cy="30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6897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Die „Emser Depesche“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137160" indent="0">
              <a:buNone/>
            </a:pPr>
            <a:r>
              <a:rPr lang="de-DE" dirty="0" smtClean="0"/>
              <a:t>Bad Ems </a:t>
            </a:r>
          </a:p>
          <a:p>
            <a:r>
              <a:rPr lang="de-DE" dirty="0" smtClean="0"/>
              <a:t>Der  </a:t>
            </a:r>
            <a:r>
              <a:rPr lang="de-DE" dirty="0"/>
              <a:t>kurende König forderte Bismarck auf, </a:t>
            </a:r>
            <a:endParaRPr lang="de-DE" dirty="0" smtClean="0"/>
          </a:p>
          <a:p>
            <a:pPr marL="137160" indent="0">
              <a:buNone/>
            </a:pPr>
            <a:r>
              <a:rPr lang="de-DE" dirty="0"/>
              <a:t> </a:t>
            </a:r>
            <a:r>
              <a:rPr lang="de-DE" dirty="0" smtClean="0"/>
              <a:t>    diesen </a:t>
            </a:r>
            <a:r>
              <a:rPr lang="de-DE" dirty="0"/>
              <a:t>Vorfall zu veröffentlichen.</a:t>
            </a:r>
          </a:p>
          <a:p>
            <a:r>
              <a:rPr lang="de-DE" dirty="0"/>
              <a:t>Ein von Bismarck gekürztes Telegramm, die „Emser Depesche“ führt zu einer Bloßstellung Napoleons.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Napoleon erklärt Preußen den Krieg.</a:t>
            </a:r>
          </a:p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2008884" cy="302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8535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4162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Der Krieg zwischen Frankreich und Preußen 1871:</a:t>
            </a:r>
            <a:br>
              <a:rPr lang="de-DE" sz="2800" b="1" dirty="0" smtClean="0"/>
            </a:br>
            <a:r>
              <a:rPr lang="de-DE" sz="2800" b="1" dirty="0" smtClean="0"/>
              <a:t>Napoleon III. verliert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>
            <a:normAutofit/>
          </a:bodyPr>
          <a:lstStyle/>
          <a:p>
            <a:r>
              <a:rPr lang="de-DE" dirty="0" smtClean="0"/>
              <a:t>Die </a:t>
            </a:r>
            <a:r>
              <a:rPr lang="de-DE" dirty="0"/>
              <a:t>Süddeutschen Staaten kämpften auf der Seite Preußens. </a:t>
            </a:r>
            <a:endParaRPr lang="de-DE" dirty="0" smtClean="0"/>
          </a:p>
          <a:p>
            <a:r>
              <a:rPr lang="de-DE" dirty="0" smtClean="0"/>
              <a:t>Schlacht </a:t>
            </a:r>
            <a:r>
              <a:rPr lang="de-DE" dirty="0"/>
              <a:t>von </a:t>
            </a:r>
            <a:r>
              <a:rPr lang="de-DE" dirty="0" err="1" smtClean="0"/>
              <a:t>Sedan</a:t>
            </a:r>
            <a:r>
              <a:rPr lang="de-DE" dirty="0" smtClean="0"/>
              <a:t>: Deutsche Staaten siegen.</a:t>
            </a:r>
          </a:p>
          <a:p>
            <a:r>
              <a:rPr lang="de-DE" dirty="0" smtClean="0"/>
              <a:t>Napoleon wird gefangen </a:t>
            </a:r>
            <a:r>
              <a:rPr lang="de-DE" dirty="0"/>
              <a:t>genommen. </a:t>
            </a:r>
            <a:endParaRPr lang="de-DE" dirty="0" smtClean="0"/>
          </a:p>
          <a:p>
            <a:r>
              <a:rPr lang="de-DE" dirty="0" smtClean="0"/>
              <a:t>Paris ruft </a:t>
            </a:r>
            <a:r>
              <a:rPr lang="de-DE" dirty="0"/>
              <a:t>die </a:t>
            </a:r>
            <a:r>
              <a:rPr lang="de-DE" dirty="0" smtClean="0"/>
              <a:t>Republik aus und kämpft erbittert bis zur Niederlage weiter.</a:t>
            </a:r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9484761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5" y="188640"/>
            <a:ext cx="888919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16125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b="1" dirty="0" smtClean="0"/>
              <a:t/>
            </a:r>
            <a:br>
              <a:rPr lang="de-DE" sz="3100" b="1" dirty="0" smtClean="0"/>
            </a:br>
            <a:r>
              <a:rPr lang="de-DE" sz="3100" dirty="0" smtClean="0"/>
              <a:t>1871 Gründung </a:t>
            </a:r>
            <a:r>
              <a:rPr lang="de-DE" sz="3100" dirty="0"/>
              <a:t>des deutschen </a:t>
            </a:r>
            <a:r>
              <a:rPr lang="de-DE" sz="3100" dirty="0" smtClean="0"/>
              <a:t>Reiches</a:t>
            </a:r>
            <a:br>
              <a:rPr lang="de-DE" sz="3100" dirty="0" smtClean="0"/>
            </a:br>
            <a:r>
              <a:rPr lang="de-DE" sz="3100" dirty="0"/>
              <a:t>in Versailles</a:t>
            </a:r>
            <a:r>
              <a:rPr lang="de-DE" sz="3100" dirty="0" smtClean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nationales Hochgefühl nach dem Sieg über Frankreich</a:t>
            </a:r>
          </a:p>
          <a:p>
            <a:r>
              <a:rPr lang="de-DE" sz="2400" dirty="0" smtClean="0"/>
              <a:t>Bismarck nimmt die süddeutschen Staaten </a:t>
            </a:r>
            <a:r>
              <a:rPr lang="de-DE" sz="2400" dirty="0"/>
              <a:t>in den Norddeutschen Bund </a:t>
            </a:r>
            <a:r>
              <a:rPr lang="de-DE" sz="2400" dirty="0" smtClean="0"/>
              <a:t>auf</a:t>
            </a:r>
          </a:p>
          <a:p>
            <a:r>
              <a:rPr lang="de-DE" sz="2400" dirty="0" smtClean="0"/>
              <a:t>1871 Wilhelm I. wird erster deutscher </a:t>
            </a:r>
            <a:r>
              <a:rPr lang="de-DE" sz="2400" dirty="0"/>
              <a:t>Kaiser </a:t>
            </a:r>
            <a:endParaRPr lang="de-DE" sz="2400" dirty="0" smtClean="0"/>
          </a:p>
          <a:p>
            <a:r>
              <a:rPr lang="de-DE" sz="2400" dirty="0" smtClean="0"/>
              <a:t>im neu gegründeten Deutschen Reich</a:t>
            </a:r>
          </a:p>
          <a:p>
            <a:r>
              <a:rPr lang="de-DE" sz="2400" dirty="0" smtClean="0"/>
              <a:t>Krönung im Spiegelsaal </a:t>
            </a:r>
            <a:r>
              <a:rPr lang="de-DE" sz="2400" dirty="0"/>
              <a:t>von </a:t>
            </a:r>
            <a:r>
              <a:rPr lang="de-DE" sz="2400" dirty="0" smtClean="0"/>
              <a:t>Versailles</a:t>
            </a:r>
          </a:p>
          <a:p>
            <a:endParaRPr lang="de-DE" sz="2400" dirty="0"/>
          </a:p>
          <a:p>
            <a:pPr marL="137160" indent="0">
              <a:buNone/>
            </a:pPr>
            <a:r>
              <a:rPr lang="de-DE" sz="2400" dirty="0" smtClean="0"/>
              <a:t>= Reichsgründung „von oben“</a:t>
            </a:r>
          </a:p>
        </p:txBody>
      </p:sp>
    </p:spTree>
    <p:extLst>
      <p:ext uri="{BB962C8B-B14F-4D97-AF65-F5344CB8AC3E}">
        <p14:creationId xmlns:p14="http://schemas.microsoft.com/office/powerpoint/2010/main" val="3220727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2"/>
            <a:ext cx="9082258" cy="670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75650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Ausblick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Nach der französischen Kapitulation 1871:</a:t>
            </a:r>
          </a:p>
          <a:p>
            <a:r>
              <a:rPr lang="de-DE" dirty="0" smtClean="0"/>
              <a:t>Abtretung von Elsass- </a:t>
            </a:r>
            <a:r>
              <a:rPr lang="de-DE" dirty="0"/>
              <a:t>Lothringen </a:t>
            </a:r>
            <a:r>
              <a:rPr lang="de-DE" dirty="0" smtClean="0"/>
              <a:t>an Deutschland</a:t>
            </a:r>
          </a:p>
          <a:p>
            <a:r>
              <a:rPr lang="de-DE" dirty="0" smtClean="0"/>
              <a:t>5 </a:t>
            </a:r>
            <a:r>
              <a:rPr lang="de-DE" dirty="0"/>
              <a:t>Mrd. Francs </a:t>
            </a:r>
            <a:r>
              <a:rPr lang="de-DE" dirty="0" smtClean="0"/>
              <a:t>Kriegsentschädigung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Geld + größerer Wirtschaftsraum + Industrielle Revolution sorgen für 1. Wirtschaftswunder = „Gründerzeit“</a:t>
            </a:r>
            <a:endParaRPr lang="de-DE" dirty="0"/>
          </a:p>
          <a:p>
            <a:r>
              <a:rPr lang="de-DE" dirty="0" smtClean="0"/>
              <a:t>Im Kaiserreich entwickelt </a:t>
            </a:r>
            <a:r>
              <a:rPr lang="de-DE" dirty="0"/>
              <a:t>sich ein </a:t>
            </a:r>
            <a:r>
              <a:rPr lang="de-DE" dirty="0" smtClean="0"/>
              <a:t>neues Nationalbewusstsein</a:t>
            </a:r>
            <a:r>
              <a:rPr lang="de-DE" dirty="0"/>
              <a:t>.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Kaiserreich: </a:t>
            </a:r>
          </a:p>
          <a:p>
            <a:r>
              <a:rPr lang="de-DE" dirty="0" smtClean="0"/>
              <a:t>konstitutionelle Erbmonarchie </a:t>
            </a:r>
          </a:p>
          <a:p>
            <a:r>
              <a:rPr lang="de-DE" dirty="0" smtClean="0"/>
              <a:t>Fürstenbund von </a:t>
            </a:r>
            <a:r>
              <a:rPr lang="de-DE" dirty="0"/>
              <a:t>Preußen </a:t>
            </a:r>
            <a:r>
              <a:rPr lang="de-DE" dirty="0" smtClean="0"/>
              <a:t>beherrscht</a:t>
            </a:r>
            <a:endParaRPr lang="de-DE" dirty="0"/>
          </a:p>
          <a:p>
            <a:r>
              <a:rPr lang="de-DE" dirty="0" smtClean="0"/>
              <a:t>föderalistischer Bundesstaat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621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269</Words>
  <Application>Microsoft Office PowerPoint</Application>
  <PresentationFormat>Bildschirmpräsentation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Ananke</vt:lpstr>
      <vt:lpstr>Die Gründung des Deutschen Reiches</vt:lpstr>
      <vt:lpstr>Politische Verhältnisse vor der Gründung des deutschen Reiches </vt:lpstr>
      <vt:lpstr>Der Krieg zwischen Frankreich und Preußen 1870: Auslöser </vt:lpstr>
      <vt:lpstr>Die „Emser Depesche“</vt:lpstr>
      <vt:lpstr>Der Krieg zwischen Frankreich und Preußen 1871: Napoleon III. verliert </vt:lpstr>
      <vt:lpstr>PowerPoint-Präsentation</vt:lpstr>
      <vt:lpstr> 1871 Gründung des deutschen Reiches in Versailles  </vt:lpstr>
      <vt:lpstr>PowerPoint-Präsentation</vt:lpstr>
      <vt:lpstr>Ausblick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Gründung des Deutschen Reiches</dc:title>
  <dc:creator>Nicole</dc:creator>
  <cp:lastModifiedBy>Nicole</cp:lastModifiedBy>
  <cp:revision>9</cp:revision>
  <dcterms:created xsi:type="dcterms:W3CDTF">2012-08-30T09:43:06Z</dcterms:created>
  <dcterms:modified xsi:type="dcterms:W3CDTF">2015-09-28T09:30:57Z</dcterms:modified>
</cp:coreProperties>
</file>